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3" r:id="rId4"/>
    <p:sldMasterId id="2147483687" r:id="rId5"/>
    <p:sldMasterId id="2147483701" r:id="rId6"/>
    <p:sldMasterId id="2147483715" r:id="rId7"/>
    <p:sldMasterId id="2147483729" r:id="rId8"/>
    <p:sldMasterId id="2147483743" r:id="rId9"/>
    <p:sldMasterId id="2147483757" r:id="rId10"/>
    <p:sldMasterId id="2147483771" r:id="rId11"/>
  </p:sldMasterIdLst>
  <p:notesMasterIdLst>
    <p:notesMasterId r:id="rId13"/>
  </p:notesMasterIdLst>
  <p:sldIdLst>
    <p:sldId id="258" r:id="rId12"/>
    <p:sldId id="290" r:id="rId14"/>
    <p:sldId id="289" r:id="rId15"/>
    <p:sldId id="259" r:id="rId16"/>
    <p:sldId id="353" r:id="rId17"/>
    <p:sldId id="352" r:id="rId18"/>
    <p:sldId id="273" r:id="rId19"/>
    <p:sldId id="308" r:id="rId20"/>
    <p:sldId id="274" r:id="rId21"/>
    <p:sldId id="323" r:id="rId22"/>
    <p:sldId id="262" r:id="rId23"/>
    <p:sldId id="324" r:id="rId24"/>
    <p:sldId id="263" r:id="rId25"/>
    <p:sldId id="327" r:id="rId26"/>
    <p:sldId id="329" r:id="rId27"/>
    <p:sldId id="328" r:id="rId28"/>
    <p:sldId id="265" r:id="rId29"/>
    <p:sldId id="347" r:id="rId30"/>
    <p:sldId id="350" r:id="rId31"/>
    <p:sldId id="348" r:id="rId32"/>
    <p:sldId id="322" r:id="rId33"/>
    <p:sldId id="269" r:id="rId3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fice 365" initials="O3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2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6" Type="http://schemas.openxmlformats.org/officeDocument/2006/relationships/theme" Target="../theme/theme10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1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6" Type="http://schemas.openxmlformats.org/officeDocument/2006/relationships/theme" Target="../theme/theme4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5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6" Type="http://schemas.openxmlformats.org/officeDocument/2006/relationships/theme" Target="../theme/theme6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7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8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6" Type="http://schemas.openxmlformats.org/officeDocument/2006/relationships/theme" Target="../theme/theme9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12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microsoft.com/office/2007/relationships/hdphoto" Target="../media/hdphoto2.wdp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9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8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1" Type="http://schemas.openxmlformats.org/officeDocument/2006/relationships/hyperlink" Target="http://u1963071.jisuwebapp.com/app?_app_id=3955cRkFD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microsoft.com/office/2007/relationships/hdphoto" Target="../media/hdphoto1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email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42032"/>
          <a:stretch>
            <a:fillRect/>
          </a:stretch>
        </p:blipFill>
        <p:spPr>
          <a:xfrm flipH="1">
            <a:off x="7471565" y="762712"/>
            <a:ext cx="7190642" cy="5770416"/>
          </a:xfrm>
          <a:custGeom>
            <a:avLst/>
            <a:gdLst>
              <a:gd name="connsiteX0" fmla="*/ 7190642 w 7190642"/>
              <a:gd name="connsiteY0" fmla="*/ 0 h 5770416"/>
              <a:gd name="connsiteX1" fmla="*/ 0 w 7190642"/>
              <a:gd name="connsiteY1" fmla="*/ 0 h 5770416"/>
              <a:gd name="connsiteX2" fmla="*/ 0 w 7190642"/>
              <a:gd name="connsiteY2" fmla="*/ 1803599 h 5770416"/>
              <a:gd name="connsiteX3" fmla="*/ 2580541 w 7190642"/>
              <a:gd name="connsiteY3" fmla="*/ 2703393 h 5770416"/>
              <a:gd name="connsiteX4" fmla="*/ 2790091 w 7190642"/>
              <a:gd name="connsiteY4" fmla="*/ 3312993 h 5770416"/>
              <a:gd name="connsiteX5" fmla="*/ 2694841 w 7190642"/>
              <a:gd name="connsiteY5" fmla="*/ 5198943 h 5770416"/>
              <a:gd name="connsiteX6" fmla="*/ 866041 w 7190642"/>
              <a:gd name="connsiteY6" fmla="*/ 5503743 h 5770416"/>
              <a:gd name="connsiteX7" fmla="*/ 0 w 7190642"/>
              <a:gd name="connsiteY7" fmla="*/ 2710063 h 5770416"/>
              <a:gd name="connsiteX8" fmla="*/ 0 w 7190642"/>
              <a:gd name="connsiteY8" fmla="*/ 5770416 h 5770416"/>
              <a:gd name="connsiteX9" fmla="*/ 7190642 w 7190642"/>
              <a:gd name="connsiteY9" fmla="*/ 5770416 h 5770416"/>
              <a:gd name="connsiteX10" fmla="*/ 7190642 w 7190642"/>
              <a:gd name="connsiteY10" fmla="*/ 4572637 h 5770416"/>
              <a:gd name="connsiteX11" fmla="*/ 5457091 w 7190642"/>
              <a:gd name="connsiteY11" fmla="*/ 4885458 h 5770416"/>
              <a:gd name="connsiteX12" fmla="*/ 5590441 w 7190642"/>
              <a:gd name="connsiteY12" fmla="*/ 4504458 h 5770416"/>
              <a:gd name="connsiteX13" fmla="*/ 6009541 w 7190642"/>
              <a:gd name="connsiteY13" fmla="*/ 4066308 h 5770416"/>
              <a:gd name="connsiteX14" fmla="*/ 6352441 w 7190642"/>
              <a:gd name="connsiteY14" fmla="*/ 3894858 h 5770416"/>
              <a:gd name="connsiteX15" fmla="*/ 7190642 w 7190642"/>
              <a:gd name="connsiteY15" fmla="*/ 3006365 h 577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90642" h="5770416">
                <a:moveTo>
                  <a:pt x="7190642" y="0"/>
                </a:moveTo>
                <a:lnTo>
                  <a:pt x="0" y="0"/>
                </a:lnTo>
                <a:lnTo>
                  <a:pt x="0" y="1803599"/>
                </a:lnTo>
                <a:lnTo>
                  <a:pt x="2580541" y="2703393"/>
                </a:lnTo>
                <a:lnTo>
                  <a:pt x="2790091" y="3312993"/>
                </a:lnTo>
                <a:lnTo>
                  <a:pt x="2694841" y="5198943"/>
                </a:lnTo>
                <a:lnTo>
                  <a:pt x="866041" y="5503743"/>
                </a:lnTo>
                <a:lnTo>
                  <a:pt x="0" y="2710063"/>
                </a:lnTo>
                <a:lnTo>
                  <a:pt x="0" y="5770416"/>
                </a:lnTo>
                <a:lnTo>
                  <a:pt x="7190642" y="5770416"/>
                </a:lnTo>
                <a:lnTo>
                  <a:pt x="7190642" y="4572637"/>
                </a:lnTo>
                <a:lnTo>
                  <a:pt x="5457091" y="4885458"/>
                </a:lnTo>
                <a:lnTo>
                  <a:pt x="5590441" y="4504458"/>
                </a:lnTo>
                <a:lnTo>
                  <a:pt x="6009541" y="4066308"/>
                </a:lnTo>
                <a:lnTo>
                  <a:pt x="6352441" y="3894858"/>
                </a:lnTo>
                <a:lnTo>
                  <a:pt x="7190642" y="3006365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 rot="16200000">
            <a:off x="2966720" y="-314325"/>
            <a:ext cx="2781300" cy="8648700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8567" y="2881475"/>
            <a:ext cx="7498080" cy="153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一只有梦想的鹦鹉</a:t>
            </a:r>
            <a:endParaRPr lang="zh-CN" altLang="en-US" sz="7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15" name="组合 162"/>
          <p:cNvGrpSpPr/>
          <p:nvPr/>
        </p:nvGrpSpPr>
        <p:grpSpPr>
          <a:xfrm>
            <a:off x="1884045" y="5861050"/>
            <a:ext cx="6334760" cy="337224"/>
            <a:chOff x="3808" y="72403"/>
            <a:chExt cx="3706730" cy="252979"/>
          </a:xfrm>
        </p:grpSpPr>
        <p:sp>
          <p:nvSpPr>
            <p:cNvPr id="4" name="Freeform 125"/>
            <p:cNvSpPr>
              <a:spLocks noEditPoints="1"/>
            </p:cNvSpPr>
            <p:nvPr/>
          </p:nvSpPr>
          <p:spPr>
            <a:xfrm>
              <a:off x="3808" y="72403"/>
              <a:ext cx="296006" cy="222323"/>
            </a:xfrm>
            <a:custGeom>
              <a:avLst/>
              <a:gdLst>
                <a:gd name="txL" fmla="*/ 0 w 108"/>
                <a:gd name="txT" fmla="*/ 0 h 81"/>
                <a:gd name="txR" fmla="*/ 108 w 108"/>
                <a:gd name="txB" fmla="*/ 81 h 81"/>
              </a:gdLst>
              <a:ahLst/>
              <a:cxnLst>
                <a:cxn ang="0">
                  <a:pos x="3" y="54"/>
                </a:cxn>
                <a:cxn ang="0">
                  <a:pos x="21" y="47"/>
                </a:cxn>
                <a:cxn ang="0">
                  <a:pos x="25" y="44"/>
                </a:cxn>
                <a:cxn ang="0">
                  <a:pos x="35" y="62"/>
                </a:cxn>
                <a:cxn ang="0">
                  <a:pos x="43" y="44"/>
                </a:cxn>
                <a:cxn ang="0">
                  <a:pos x="48" y="47"/>
                </a:cxn>
                <a:cxn ang="0">
                  <a:pos x="60" y="52"/>
                </a:cxn>
                <a:cxn ang="0">
                  <a:pos x="60" y="51"/>
                </a:cxn>
                <a:cxn ang="0">
                  <a:pos x="72" y="47"/>
                </a:cxn>
                <a:cxn ang="0">
                  <a:pos x="83" y="61"/>
                </a:cxn>
                <a:cxn ang="0">
                  <a:pos x="96" y="47"/>
                </a:cxn>
                <a:cxn ang="0">
                  <a:pos x="105" y="49"/>
                </a:cxn>
                <a:cxn ang="0">
                  <a:pos x="108" y="72"/>
                </a:cxn>
                <a:cxn ang="0">
                  <a:pos x="69" y="72"/>
                </a:cxn>
                <a:cxn ang="0">
                  <a:pos x="69" y="81"/>
                </a:cxn>
                <a:cxn ang="0">
                  <a:pos x="0" y="81"/>
                </a:cxn>
                <a:cxn ang="0">
                  <a:pos x="3" y="54"/>
                </a:cxn>
                <a:cxn ang="0">
                  <a:pos x="73" y="27"/>
                </a:cxn>
                <a:cxn ang="0">
                  <a:pos x="93" y="25"/>
                </a:cxn>
                <a:cxn ang="0">
                  <a:pos x="92" y="37"/>
                </a:cxn>
                <a:cxn ang="0">
                  <a:pos x="88" y="42"/>
                </a:cxn>
                <a:cxn ang="0">
                  <a:pos x="99" y="42"/>
                </a:cxn>
                <a:cxn ang="0">
                  <a:pos x="98" y="32"/>
                </a:cxn>
                <a:cxn ang="0">
                  <a:pos x="69" y="32"/>
                </a:cxn>
                <a:cxn ang="0">
                  <a:pos x="68" y="42"/>
                </a:cxn>
                <a:cxn ang="0">
                  <a:pos x="78" y="42"/>
                </a:cxn>
                <a:cxn ang="0">
                  <a:pos x="75" y="37"/>
                </a:cxn>
                <a:cxn ang="0">
                  <a:pos x="73" y="27"/>
                </a:cxn>
                <a:cxn ang="0">
                  <a:pos x="73" y="27"/>
                </a:cxn>
                <a:cxn ang="0">
                  <a:pos x="21" y="31"/>
                </a:cxn>
                <a:cxn ang="0">
                  <a:pos x="22" y="16"/>
                </a:cxn>
                <a:cxn ang="0">
                  <a:pos x="46" y="16"/>
                </a:cxn>
                <a:cxn ang="0">
                  <a:pos x="47" y="31"/>
                </a:cxn>
                <a:cxn ang="0">
                  <a:pos x="52" y="25"/>
                </a:cxn>
                <a:cxn ang="0">
                  <a:pos x="50" y="8"/>
                </a:cxn>
                <a:cxn ang="0">
                  <a:pos x="19" y="7"/>
                </a:cxn>
                <a:cxn ang="0">
                  <a:pos x="18" y="28"/>
                </a:cxn>
                <a:cxn ang="0">
                  <a:pos x="21" y="31"/>
                </a:cxn>
              </a:cxnLst>
              <a:rect l="txL" t="txT" r="txR" b="txB"/>
              <a:pathLst>
                <a:path w="108" h="81">
                  <a:moveTo>
                    <a:pt x="3" y="54"/>
                  </a:moveTo>
                  <a:cubicBezTo>
                    <a:pt x="9" y="52"/>
                    <a:pt x="15" y="49"/>
                    <a:pt x="21" y="47"/>
                  </a:cubicBezTo>
                  <a:cubicBezTo>
                    <a:pt x="22" y="46"/>
                    <a:pt x="24" y="45"/>
                    <a:pt x="25" y="44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5" y="45"/>
                    <a:pt x="46" y="46"/>
                    <a:pt x="48" y="47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5" y="49"/>
                    <a:pt x="69" y="47"/>
                    <a:pt x="72" y="47"/>
                  </a:cubicBezTo>
                  <a:cubicBezTo>
                    <a:pt x="74" y="53"/>
                    <a:pt x="78" y="57"/>
                    <a:pt x="83" y="61"/>
                  </a:cubicBezTo>
                  <a:cubicBezTo>
                    <a:pt x="89" y="57"/>
                    <a:pt x="93" y="52"/>
                    <a:pt x="96" y="47"/>
                  </a:cubicBezTo>
                  <a:cubicBezTo>
                    <a:pt x="98" y="47"/>
                    <a:pt x="102" y="48"/>
                    <a:pt x="105" y="49"/>
                  </a:cubicBezTo>
                  <a:cubicBezTo>
                    <a:pt x="108" y="54"/>
                    <a:pt x="108" y="65"/>
                    <a:pt x="108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5"/>
                    <a:pt x="70" y="78"/>
                    <a:pt x="69" y="81"/>
                  </a:cubicBezTo>
                  <a:cubicBezTo>
                    <a:pt x="46" y="81"/>
                    <a:pt x="23" y="81"/>
                    <a:pt x="0" y="81"/>
                  </a:cubicBezTo>
                  <a:cubicBezTo>
                    <a:pt x="0" y="68"/>
                    <a:pt x="0" y="59"/>
                    <a:pt x="3" y="54"/>
                  </a:cubicBezTo>
                  <a:close/>
                  <a:moveTo>
                    <a:pt x="73" y="27"/>
                  </a:moveTo>
                  <a:cubicBezTo>
                    <a:pt x="79" y="28"/>
                    <a:pt x="89" y="27"/>
                    <a:pt x="93" y="25"/>
                  </a:cubicBezTo>
                  <a:cubicBezTo>
                    <a:pt x="93" y="27"/>
                    <a:pt x="93" y="33"/>
                    <a:pt x="92" y="37"/>
                  </a:cubicBezTo>
                  <a:cubicBezTo>
                    <a:pt x="91" y="39"/>
                    <a:pt x="90" y="41"/>
                    <a:pt x="88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8" y="34"/>
                    <a:pt x="98" y="32"/>
                  </a:cubicBezTo>
                  <a:cubicBezTo>
                    <a:pt x="102" y="3"/>
                    <a:pt x="64" y="3"/>
                    <a:pt x="69" y="32"/>
                  </a:cubicBezTo>
                  <a:cubicBezTo>
                    <a:pt x="69" y="34"/>
                    <a:pt x="68" y="42"/>
                    <a:pt x="68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7" y="41"/>
                    <a:pt x="76" y="39"/>
                    <a:pt x="75" y="37"/>
                  </a:cubicBezTo>
                  <a:cubicBezTo>
                    <a:pt x="73" y="34"/>
                    <a:pt x="73" y="30"/>
                    <a:pt x="73" y="27"/>
                  </a:cubicBezTo>
                  <a:cubicBezTo>
                    <a:pt x="73" y="27"/>
                    <a:pt x="73" y="27"/>
                    <a:pt x="73" y="27"/>
                  </a:cubicBezTo>
                  <a:close/>
                  <a:moveTo>
                    <a:pt x="21" y="31"/>
                  </a:moveTo>
                  <a:cubicBezTo>
                    <a:pt x="21" y="25"/>
                    <a:pt x="21" y="21"/>
                    <a:pt x="22" y="16"/>
                  </a:cubicBezTo>
                  <a:cubicBezTo>
                    <a:pt x="29" y="12"/>
                    <a:pt x="37" y="18"/>
                    <a:pt x="46" y="16"/>
                  </a:cubicBezTo>
                  <a:cubicBezTo>
                    <a:pt x="47" y="20"/>
                    <a:pt x="48" y="25"/>
                    <a:pt x="47" y="31"/>
                  </a:cubicBezTo>
                  <a:cubicBezTo>
                    <a:pt x="47" y="31"/>
                    <a:pt x="51" y="28"/>
                    <a:pt x="52" y="25"/>
                  </a:cubicBezTo>
                  <a:cubicBezTo>
                    <a:pt x="52" y="22"/>
                    <a:pt x="51" y="10"/>
                    <a:pt x="50" y="8"/>
                  </a:cubicBezTo>
                  <a:cubicBezTo>
                    <a:pt x="45" y="0"/>
                    <a:pt x="25" y="0"/>
                    <a:pt x="19" y="7"/>
                  </a:cubicBezTo>
                  <a:cubicBezTo>
                    <a:pt x="18" y="9"/>
                    <a:pt x="16" y="25"/>
                    <a:pt x="18" y="28"/>
                  </a:cubicBezTo>
                  <a:cubicBezTo>
                    <a:pt x="19" y="30"/>
                    <a:pt x="21" y="31"/>
                    <a:pt x="2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17" name="TextBox 164"/>
            <p:cNvSpPr/>
            <p:nvPr/>
          </p:nvSpPr>
          <p:spPr>
            <a:xfrm>
              <a:off x="411277" y="72432"/>
              <a:ext cx="3299261" cy="2529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    1552215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田甘迅     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3218" name="组合 165"/>
          <p:cNvGrpSpPr/>
          <p:nvPr/>
        </p:nvGrpSpPr>
        <p:grpSpPr>
          <a:xfrm>
            <a:off x="8139748" y="5845810"/>
            <a:ext cx="2582862" cy="352425"/>
            <a:chOff x="0" y="0"/>
            <a:chExt cx="1935903" cy="263346"/>
          </a:xfrm>
        </p:grpSpPr>
        <p:sp>
          <p:nvSpPr>
            <p:cNvPr id="3219" name="Freeform 141"/>
            <p:cNvSpPr>
              <a:spLocks noEditPoints="1"/>
            </p:cNvSpPr>
            <p:nvPr/>
          </p:nvSpPr>
          <p:spPr>
            <a:xfrm>
              <a:off x="0" y="3403"/>
              <a:ext cx="204684" cy="215561"/>
            </a:xfrm>
            <a:custGeom>
              <a:avLst/>
              <a:gdLst>
                <a:gd name="txL" fmla="*/ 0 w 96"/>
                <a:gd name="txT" fmla="*/ 0 h 101"/>
                <a:gd name="txR" fmla="*/ 96 w 96"/>
                <a:gd name="txB" fmla="*/ 101 h 101"/>
              </a:gdLst>
              <a:ahLst/>
              <a:cxnLst>
                <a:cxn ang="0">
                  <a:pos x="20" y="86"/>
                </a:cxn>
                <a:cxn ang="0">
                  <a:pos x="7" y="58"/>
                </a:cxn>
                <a:cxn ang="0">
                  <a:pos x="18" y="29"/>
                </a:cxn>
                <a:cxn ang="0">
                  <a:pos x="42" y="17"/>
                </a:cxn>
                <a:cxn ang="0">
                  <a:pos x="41" y="9"/>
                </a:cxn>
                <a:cxn ang="0">
                  <a:pos x="36" y="10"/>
                </a:cxn>
                <a:cxn ang="0">
                  <a:pos x="35" y="5"/>
                </a:cxn>
                <a:cxn ang="0">
                  <a:pos x="48" y="3"/>
                </a:cxn>
                <a:cxn ang="0">
                  <a:pos x="49" y="8"/>
                </a:cxn>
                <a:cxn ang="0">
                  <a:pos x="44" y="9"/>
                </a:cxn>
                <a:cxn ang="0">
                  <a:pos x="46" y="16"/>
                </a:cxn>
                <a:cxn ang="0">
                  <a:pos x="74" y="27"/>
                </a:cxn>
                <a:cxn ang="0">
                  <a:pos x="87" y="54"/>
                </a:cxn>
                <a:cxn ang="0">
                  <a:pos x="77" y="83"/>
                </a:cxn>
                <a:cxn ang="0">
                  <a:pos x="75" y="85"/>
                </a:cxn>
                <a:cxn ang="0">
                  <a:pos x="79" y="101"/>
                </a:cxn>
                <a:cxn ang="0">
                  <a:pos x="74" y="101"/>
                </a:cxn>
                <a:cxn ang="0">
                  <a:pos x="63" y="93"/>
                </a:cxn>
                <a:cxn ang="0">
                  <a:pos x="49" y="96"/>
                </a:cxn>
                <a:cxn ang="0">
                  <a:pos x="32" y="93"/>
                </a:cxn>
                <a:cxn ang="0">
                  <a:pos x="22" y="101"/>
                </a:cxn>
                <a:cxn ang="0">
                  <a:pos x="17" y="101"/>
                </a:cxn>
                <a:cxn ang="0">
                  <a:pos x="21" y="86"/>
                </a:cxn>
                <a:cxn ang="0">
                  <a:pos x="20" y="86"/>
                </a:cxn>
                <a:cxn ang="0">
                  <a:pos x="82" y="6"/>
                </a:cxn>
                <a:cxn ang="0">
                  <a:pos x="60" y="11"/>
                </a:cxn>
                <a:cxn ang="0">
                  <a:pos x="92" y="31"/>
                </a:cxn>
                <a:cxn ang="0">
                  <a:pos x="88" y="9"/>
                </a:cxn>
                <a:cxn ang="0">
                  <a:pos x="92" y="3"/>
                </a:cxn>
                <a:cxn ang="0">
                  <a:pos x="86" y="0"/>
                </a:cxn>
                <a:cxn ang="0">
                  <a:pos x="82" y="6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4" y="3"/>
                </a:cxn>
                <a:cxn ang="0">
                  <a:pos x="8" y="9"/>
                </a:cxn>
                <a:cxn ang="0">
                  <a:pos x="4" y="31"/>
                </a:cxn>
                <a:cxn ang="0">
                  <a:pos x="36" y="11"/>
                </a:cxn>
                <a:cxn ang="0">
                  <a:pos x="14" y="6"/>
                </a:cxn>
                <a:cxn ang="0">
                  <a:pos x="43" y="54"/>
                </a:cxn>
                <a:cxn ang="0">
                  <a:pos x="42" y="56"/>
                </a:cxn>
                <a:cxn ang="0">
                  <a:pos x="22" y="61"/>
                </a:cxn>
                <a:cxn ang="0">
                  <a:pos x="22" y="64"/>
                </a:cxn>
                <a:cxn ang="0">
                  <a:pos x="43" y="59"/>
                </a:cxn>
                <a:cxn ang="0">
                  <a:pos x="46" y="61"/>
                </a:cxn>
                <a:cxn ang="0">
                  <a:pos x="54" y="58"/>
                </a:cxn>
                <a:cxn ang="0">
                  <a:pos x="50" y="50"/>
                </a:cxn>
                <a:cxn ang="0">
                  <a:pos x="49" y="50"/>
                </a:cxn>
                <a:cxn ang="0">
                  <a:pos x="41" y="37"/>
                </a:cxn>
                <a:cxn ang="0">
                  <a:pos x="38" y="39"/>
                </a:cxn>
                <a:cxn ang="0">
                  <a:pos x="44" y="52"/>
                </a:cxn>
                <a:cxn ang="0">
                  <a:pos x="43" y="54"/>
                </a:cxn>
                <a:cxn ang="0">
                  <a:pos x="18" y="58"/>
                </a:cxn>
                <a:cxn ang="0">
                  <a:pos x="28" y="78"/>
                </a:cxn>
                <a:cxn ang="0">
                  <a:pos x="49" y="85"/>
                </a:cxn>
                <a:cxn ang="0">
                  <a:pos x="69" y="76"/>
                </a:cxn>
                <a:cxn ang="0">
                  <a:pos x="76" y="55"/>
                </a:cxn>
                <a:cxn ang="0">
                  <a:pos x="67" y="35"/>
                </a:cxn>
                <a:cxn ang="0">
                  <a:pos x="46" y="27"/>
                </a:cxn>
                <a:cxn ang="0">
                  <a:pos x="26" y="37"/>
                </a:cxn>
                <a:cxn ang="0">
                  <a:pos x="18" y="58"/>
                </a:cxn>
              </a:cxnLst>
              <a:rect l="txL" t="txT" r="txR" b="txB"/>
              <a:pathLst>
                <a:path w="96" h="101">
                  <a:moveTo>
                    <a:pt x="20" y="86"/>
                  </a:moveTo>
                  <a:cubicBezTo>
                    <a:pt x="12" y="78"/>
                    <a:pt x="8" y="68"/>
                    <a:pt x="7" y="58"/>
                  </a:cubicBezTo>
                  <a:cubicBezTo>
                    <a:pt x="7" y="48"/>
                    <a:pt x="10" y="38"/>
                    <a:pt x="18" y="29"/>
                  </a:cubicBezTo>
                  <a:cubicBezTo>
                    <a:pt x="24" y="22"/>
                    <a:pt x="33" y="18"/>
                    <a:pt x="42" y="1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6" y="16"/>
                    <a:pt x="66" y="19"/>
                    <a:pt x="74" y="27"/>
                  </a:cubicBezTo>
                  <a:cubicBezTo>
                    <a:pt x="82" y="34"/>
                    <a:pt x="87" y="44"/>
                    <a:pt x="87" y="54"/>
                  </a:cubicBezTo>
                  <a:cubicBezTo>
                    <a:pt x="88" y="65"/>
                    <a:pt x="84" y="75"/>
                    <a:pt x="77" y="83"/>
                  </a:cubicBezTo>
                  <a:cubicBezTo>
                    <a:pt x="76" y="84"/>
                    <a:pt x="76" y="84"/>
                    <a:pt x="75" y="85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59" y="95"/>
                    <a:pt x="54" y="96"/>
                    <a:pt x="49" y="96"/>
                  </a:cubicBezTo>
                  <a:cubicBezTo>
                    <a:pt x="44" y="96"/>
                    <a:pt x="38" y="95"/>
                    <a:pt x="32" y="9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86"/>
                    <a:pt x="20" y="86"/>
                    <a:pt x="20" y="86"/>
                  </a:cubicBezTo>
                  <a:close/>
                  <a:moveTo>
                    <a:pt x="82" y="6"/>
                  </a:moveTo>
                  <a:cubicBezTo>
                    <a:pt x="74" y="3"/>
                    <a:pt x="66" y="5"/>
                    <a:pt x="60" y="1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4"/>
                    <a:pt x="94" y="15"/>
                    <a:pt x="88" y="9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2" y="6"/>
                    <a:pt x="82" y="6"/>
                    <a:pt x="82" y="6"/>
                  </a:cubicBezTo>
                  <a:close/>
                  <a:moveTo>
                    <a:pt x="14" y="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" y="15"/>
                    <a:pt x="0" y="24"/>
                    <a:pt x="4" y="3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0" y="5"/>
                    <a:pt x="21" y="3"/>
                    <a:pt x="14" y="6"/>
                  </a:cubicBezTo>
                  <a:close/>
                  <a:moveTo>
                    <a:pt x="43" y="54"/>
                  </a:moveTo>
                  <a:cubicBezTo>
                    <a:pt x="42" y="55"/>
                    <a:pt x="42" y="55"/>
                    <a:pt x="42" y="56"/>
                  </a:cubicBezTo>
                  <a:cubicBezTo>
                    <a:pt x="35" y="57"/>
                    <a:pt x="28" y="58"/>
                    <a:pt x="22" y="61"/>
                  </a:cubicBezTo>
                  <a:cubicBezTo>
                    <a:pt x="22" y="62"/>
                    <a:pt x="22" y="63"/>
                    <a:pt x="22" y="64"/>
                  </a:cubicBezTo>
                  <a:cubicBezTo>
                    <a:pt x="29" y="63"/>
                    <a:pt x="37" y="62"/>
                    <a:pt x="43" y="59"/>
                  </a:cubicBezTo>
                  <a:cubicBezTo>
                    <a:pt x="44" y="60"/>
                    <a:pt x="45" y="61"/>
                    <a:pt x="46" y="61"/>
                  </a:cubicBezTo>
                  <a:cubicBezTo>
                    <a:pt x="49" y="62"/>
                    <a:pt x="53" y="61"/>
                    <a:pt x="54" y="58"/>
                  </a:cubicBezTo>
                  <a:cubicBezTo>
                    <a:pt x="55" y="55"/>
                    <a:pt x="53" y="51"/>
                    <a:pt x="50" y="50"/>
                  </a:cubicBezTo>
                  <a:cubicBezTo>
                    <a:pt x="50" y="50"/>
                    <a:pt x="49" y="50"/>
                    <a:pt x="49" y="50"/>
                  </a:cubicBezTo>
                  <a:cubicBezTo>
                    <a:pt x="47" y="46"/>
                    <a:pt x="44" y="41"/>
                    <a:pt x="41" y="37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9" y="44"/>
                    <a:pt x="41" y="48"/>
                    <a:pt x="44" y="52"/>
                  </a:cubicBezTo>
                  <a:cubicBezTo>
                    <a:pt x="43" y="52"/>
                    <a:pt x="43" y="53"/>
                    <a:pt x="43" y="54"/>
                  </a:cubicBezTo>
                  <a:close/>
                  <a:moveTo>
                    <a:pt x="18" y="58"/>
                  </a:moveTo>
                  <a:cubicBezTo>
                    <a:pt x="19" y="65"/>
                    <a:pt x="22" y="72"/>
                    <a:pt x="28" y="78"/>
                  </a:cubicBezTo>
                  <a:cubicBezTo>
                    <a:pt x="34" y="83"/>
                    <a:pt x="41" y="86"/>
                    <a:pt x="49" y="85"/>
                  </a:cubicBezTo>
                  <a:cubicBezTo>
                    <a:pt x="56" y="85"/>
                    <a:pt x="63" y="82"/>
                    <a:pt x="69" y="76"/>
                  </a:cubicBezTo>
                  <a:cubicBezTo>
                    <a:pt x="74" y="70"/>
                    <a:pt x="77" y="62"/>
                    <a:pt x="76" y="55"/>
                  </a:cubicBezTo>
                  <a:cubicBezTo>
                    <a:pt x="76" y="47"/>
                    <a:pt x="73" y="40"/>
                    <a:pt x="67" y="35"/>
                  </a:cubicBezTo>
                  <a:cubicBezTo>
                    <a:pt x="61" y="29"/>
                    <a:pt x="53" y="27"/>
                    <a:pt x="46" y="27"/>
                  </a:cubicBezTo>
                  <a:cubicBezTo>
                    <a:pt x="38" y="28"/>
                    <a:pt x="31" y="31"/>
                    <a:pt x="26" y="37"/>
                  </a:cubicBezTo>
                  <a:cubicBezTo>
                    <a:pt x="20" y="43"/>
                    <a:pt x="18" y="50"/>
                    <a:pt x="18" y="5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20" name="TextBox 167"/>
            <p:cNvSpPr/>
            <p:nvPr/>
          </p:nvSpPr>
          <p:spPr>
            <a:xfrm>
              <a:off x="396549" y="0"/>
              <a:ext cx="1539354" cy="2633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altLang="x-none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ENTER THE PLAN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74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75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3" dur="75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126574" y="1688059"/>
          <a:ext cx="8128000" cy="23577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9950"/>
                <a:gridCol w="7257774"/>
              </a:tblGrid>
              <a:tr h="554586">
                <a:tc>
                  <a:txBody>
                    <a:bodyPr/>
                    <a:p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800" baseline="0" dirty="0"/>
                        <a:t>   </a:t>
                      </a:r>
                      <a:r>
                        <a:rPr lang="zh-CN" altLang="en-US" sz="2800" baseline="0" dirty="0"/>
                        <a:t>梦想部分</a:t>
                      </a:r>
                      <a:r>
                        <a:rPr lang="zh-CN" altLang="en-US" sz="2800" dirty="0"/>
                        <a:t>功能需求</a:t>
                      </a:r>
                      <a:endParaRPr lang="zh-CN" altLang="en-US" sz="28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选择奖励分类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选择奖励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兑换奖励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1800" dirty="0"/>
                        <a:t>      </a:t>
                      </a:r>
                      <a:r>
                        <a:rPr lang="zh-CN" altLang="en-US" sz="2000" dirty="0"/>
                        <a:t>搜索奖励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1706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梦想奖励来源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4" name="MH_Other_4"/>
          <p:cNvCxnSpPr/>
          <p:nvPr>
            <p:custDataLst>
              <p:tags r:id="rId1"/>
            </p:custDataLst>
          </p:nvPr>
        </p:nvCxnSpPr>
        <p:spPr>
          <a:xfrm>
            <a:off x="3833650" y="1839474"/>
            <a:ext cx="160071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895860" y="1269979"/>
            <a:ext cx="4902769" cy="1010324"/>
            <a:chOff x="6041001" y="1937629"/>
            <a:chExt cx="4902769" cy="1010324"/>
          </a:xfrm>
        </p:grpSpPr>
        <p:sp>
          <p:nvSpPr>
            <p:cNvPr id="6" name="MH_Text_2"/>
            <p:cNvSpPr txBox="1"/>
            <p:nvPr>
              <p:custDataLst>
                <p:tags r:id="rId2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开发方提供奖励。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MH_SubTitle_2"/>
            <p:cNvSpPr txBox="1"/>
            <p:nvPr>
              <p:custDataLst>
                <p:tags r:id="rId3"/>
              </p:custDataLst>
            </p:nvPr>
          </p:nvSpPr>
          <p:spPr>
            <a:xfrm>
              <a:off x="6041002" y="1937629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</a:rPr>
                <a:t>所有用户（系统奖励）</a:t>
              </a:r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8" name="MH_Other_1"/>
          <p:cNvSpPr/>
          <p:nvPr>
            <p:custDataLst>
              <p:tags r:id="rId4"/>
            </p:custDataLst>
          </p:nvPr>
        </p:nvSpPr>
        <p:spPr>
          <a:xfrm rot="21439215">
            <a:off x="3093050" y="2420270"/>
            <a:ext cx="990128" cy="1002970"/>
          </a:xfrm>
          <a:prstGeom prst="roundRect">
            <a:avLst>
              <a:gd name="adj" fmla="val 185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rgbClr val="FFFFFF"/>
                </a:solidFill>
              </a:rPr>
              <a:t>3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sp>
        <p:nvSpPr>
          <p:cNvPr id="9" name="MH_Other_3"/>
          <p:cNvSpPr/>
          <p:nvPr>
            <p:custDataLst>
              <p:tags r:id="rId5"/>
            </p:custDataLst>
          </p:nvPr>
        </p:nvSpPr>
        <p:spPr>
          <a:xfrm rot="183635">
            <a:off x="2816169" y="1400605"/>
            <a:ext cx="991412" cy="1002970"/>
          </a:xfrm>
          <a:prstGeom prst="roundRect">
            <a:avLst>
              <a:gd name="adj" fmla="val 18567"/>
            </a:avLst>
          </a:pr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rgbClr val="FFFFFF"/>
                </a:solidFill>
              </a:rPr>
              <a:t>4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sp>
        <p:nvSpPr>
          <p:cNvPr id="10" name="MH_Other_1"/>
          <p:cNvSpPr/>
          <p:nvPr>
            <p:custDataLst>
              <p:tags r:id="rId6"/>
            </p:custDataLst>
          </p:nvPr>
        </p:nvSpPr>
        <p:spPr>
          <a:xfrm>
            <a:off x="2719497" y="3460352"/>
            <a:ext cx="990128" cy="1002970"/>
          </a:xfrm>
          <a:prstGeom prst="roundRect">
            <a:avLst>
              <a:gd name="adj" fmla="val 18567"/>
            </a:avLst>
          </a:pr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rgbClr val="FFFFFF"/>
                </a:solidFill>
              </a:rPr>
              <a:t>2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sp>
        <p:nvSpPr>
          <p:cNvPr id="11" name="MH_Other_1"/>
          <p:cNvSpPr/>
          <p:nvPr>
            <p:custDataLst>
              <p:tags r:id="rId7"/>
            </p:custDataLst>
          </p:nvPr>
        </p:nvSpPr>
        <p:spPr>
          <a:xfrm rot="21261977">
            <a:off x="3059137" y="4465958"/>
            <a:ext cx="990128" cy="1002970"/>
          </a:xfrm>
          <a:prstGeom prst="roundRect">
            <a:avLst>
              <a:gd name="adj" fmla="val 185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rgbClr val="FFFFFF"/>
                </a:solidFill>
              </a:rPr>
              <a:t>1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388613" y="1559964"/>
            <a:ext cx="1582058" cy="3969656"/>
            <a:chOff x="1388612" y="1908306"/>
            <a:chExt cx="1582058" cy="3969656"/>
          </a:xfrm>
        </p:grpSpPr>
        <p:sp>
          <p:nvSpPr>
            <p:cNvPr id="13" name="MH_Other_5"/>
            <p:cNvSpPr/>
            <p:nvPr>
              <p:custDataLst>
                <p:tags r:id="rId8"/>
              </p:custDataLst>
            </p:nvPr>
          </p:nvSpPr>
          <p:spPr>
            <a:xfrm>
              <a:off x="1976071" y="1908306"/>
              <a:ext cx="925913" cy="1905127"/>
            </a:xfrm>
            <a:custGeom>
              <a:avLst/>
              <a:gdLst>
                <a:gd name="connsiteX0" fmla="*/ 217182 w 965707"/>
                <a:gd name="connsiteY0" fmla="*/ 0 h 1986527"/>
                <a:gd name="connsiteX1" fmla="*/ 432892 w 965707"/>
                <a:gd name="connsiteY1" fmla="*/ 215710 h 1986527"/>
                <a:gd name="connsiteX2" fmla="*/ 428510 w 965707"/>
                <a:gd name="connsiteY2" fmla="*/ 259183 h 1986527"/>
                <a:gd name="connsiteX3" fmla="*/ 426677 w 965707"/>
                <a:gd name="connsiteY3" fmla="*/ 265085 h 1986527"/>
                <a:gd name="connsiteX4" fmla="*/ 691433 w 965707"/>
                <a:gd name="connsiteY4" fmla="*/ 70895 h 1986527"/>
                <a:gd name="connsiteX5" fmla="*/ 727149 w 965707"/>
                <a:gd name="connsiteY5" fmla="*/ 76387 h 1986527"/>
                <a:gd name="connsiteX6" fmla="*/ 787596 w 965707"/>
                <a:gd name="connsiteY6" fmla="*/ 158799 h 1986527"/>
                <a:gd name="connsiteX7" fmla="*/ 782104 w 965707"/>
                <a:gd name="connsiteY7" fmla="*/ 194515 h 1986527"/>
                <a:gd name="connsiteX8" fmla="*/ 453481 w 965707"/>
                <a:gd name="connsiteY8" fmla="*/ 435549 h 1986527"/>
                <a:gd name="connsiteX9" fmla="*/ 874061 w 965707"/>
                <a:gd name="connsiteY9" fmla="*/ 181449 h 1986527"/>
                <a:gd name="connsiteX10" fmla="*/ 909154 w 965707"/>
                <a:gd name="connsiteY10" fmla="*/ 190109 h 1986527"/>
                <a:gd name="connsiteX11" fmla="*/ 962021 w 965707"/>
                <a:gd name="connsiteY11" fmla="*/ 277611 h 1986527"/>
                <a:gd name="connsiteX12" fmla="*/ 953361 w 965707"/>
                <a:gd name="connsiteY12" fmla="*/ 312705 h 1986527"/>
                <a:gd name="connsiteX13" fmla="*/ 384793 w 965707"/>
                <a:gd name="connsiteY13" fmla="*/ 656215 h 1986527"/>
                <a:gd name="connsiteX14" fmla="*/ 384793 w 965707"/>
                <a:gd name="connsiteY14" fmla="*/ 1131649 h 1986527"/>
                <a:gd name="connsiteX15" fmla="*/ 381842 w 965707"/>
                <a:gd name="connsiteY15" fmla="*/ 1146266 h 1986527"/>
                <a:gd name="connsiteX16" fmla="*/ 387708 w 965707"/>
                <a:gd name="connsiteY16" fmla="*/ 1152370 h 1986527"/>
                <a:gd name="connsiteX17" fmla="*/ 442440 w 965707"/>
                <a:gd name="connsiteY17" fmla="*/ 1292303 h 1986527"/>
                <a:gd name="connsiteX18" fmla="*/ 445419 w 965707"/>
                <a:gd name="connsiteY18" fmla="*/ 1293537 h 1986527"/>
                <a:gd name="connsiteX19" fmla="*/ 453847 w 965707"/>
                <a:gd name="connsiteY19" fmla="*/ 1313884 h 1986527"/>
                <a:gd name="connsiteX20" fmla="*/ 453847 w 965707"/>
                <a:gd name="connsiteY20" fmla="*/ 1951177 h 1986527"/>
                <a:gd name="connsiteX21" fmla="*/ 425072 w 965707"/>
                <a:gd name="connsiteY21" fmla="*/ 1979952 h 1986527"/>
                <a:gd name="connsiteX22" fmla="*/ 309975 w 965707"/>
                <a:gd name="connsiteY22" fmla="*/ 1979952 h 1986527"/>
                <a:gd name="connsiteX23" fmla="*/ 281200 w 965707"/>
                <a:gd name="connsiteY23" fmla="*/ 1951177 h 1986527"/>
                <a:gd name="connsiteX24" fmla="*/ 281200 w 965707"/>
                <a:gd name="connsiteY24" fmla="*/ 1342234 h 1986527"/>
                <a:gd name="connsiteX25" fmla="*/ 230924 w 965707"/>
                <a:gd name="connsiteY25" fmla="*/ 1213693 h 1986527"/>
                <a:gd name="connsiteX26" fmla="*/ 227782 w 965707"/>
                <a:gd name="connsiteY26" fmla="*/ 1195782 h 1986527"/>
                <a:gd name="connsiteX27" fmla="*/ 172672 w 965707"/>
                <a:gd name="connsiteY27" fmla="*/ 1195782 h 1986527"/>
                <a:gd name="connsiteX28" fmla="*/ 172672 w 965707"/>
                <a:gd name="connsiteY28" fmla="*/ 1958468 h 1986527"/>
                <a:gd name="connsiteX29" fmla="*/ 144613 w 965707"/>
                <a:gd name="connsiteY29" fmla="*/ 1986527 h 1986527"/>
                <a:gd name="connsiteX30" fmla="*/ 32381 w 965707"/>
                <a:gd name="connsiteY30" fmla="*/ 1986527 h 1986527"/>
                <a:gd name="connsiteX31" fmla="*/ 4322 w 965707"/>
                <a:gd name="connsiteY31" fmla="*/ 1958468 h 1986527"/>
                <a:gd name="connsiteX32" fmla="*/ 4322 w 965707"/>
                <a:gd name="connsiteY32" fmla="*/ 1169537 h 1986527"/>
                <a:gd name="connsiteX33" fmla="*/ 7911 w 965707"/>
                <a:gd name="connsiteY33" fmla="*/ 1160872 h 1986527"/>
                <a:gd name="connsiteX34" fmla="*/ 5040 w 965707"/>
                <a:gd name="connsiteY34" fmla="*/ 1156613 h 1986527"/>
                <a:gd name="connsiteX35" fmla="*/ 0 w 965707"/>
                <a:gd name="connsiteY35" fmla="*/ 1131649 h 1986527"/>
                <a:gd name="connsiteX36" fmla="*/ 0 w 965707"/>
                <a:gd name="connsiteY36" fmla="*/ 514378 h 1986527"/>
                <a:gd name="connsiteX37" fmla="*/ 64133 w 965707"/>
                <a:gd name="connsiteY37" fmla="*/ 450245 h 1986527"/>
                <a:gd name="connsiteX38" fmla="*/ 174233 w 965707"/>
                <a:gd name="connsiteY38" fmla="*/ 450245 h 1986527"/>
                <a:gd name="connsiteX39" fmla="*/ 203629 w 965707"/>
                <a:gd name="connsiteY39" fmla="*/ 428684 h 1986527"/>
                <a:gd name="connsiteX40" fmla="*/ 133218 w 965707"/>
                <a:gd name="connsiteY40" fmla="*/ 414469 h 1986527"/>
                <a:gd name="connsiteX41" fmla="*/ 1472 w 965707"/>
                <a:gd name="connsiteY41" fmla="*/ 215710 h 1986527"/>
                <a:gd name="connsiteX42" fmla="*/ 217182 w 965707"/>
                <a:gd name="connsiteY42" fmla="*/ 0 h 198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65707" h="1986527">
                  <a:moveTo>
                    <a:pt x="217182" y="0"/>
                  </a:moveTo>
                  <a:cubicBezTo>
                    <a:pt x="336315" y="0"/>
                    <a:pt x="432892" y="96577"/>
                    <a:pt x="432892" y="215710"/>
                  </a:cubicBezTo>
                  <a:cubicBezTo>
                    <a:pt x="432892" y="230602"/>
                    <a:pt x="431383" y="245141"/>
                    <a:pt x="428510" y="259183"/>
                  </a:cubicBezTo>
                  <a:lnTo>
                    <a:pt x="426677" y="265085"/>
                  </a:lnTo>
                  <a:lnTo>
                    <a:pt x="691433" y="70895"/>
                  </a:lnTo>
                  <a:cubicBezTo>
                    <a:pt x="702812" y="62549"/>
                    <a:pt x="718803" y="65008"/>
                    <a:pt x="727149" y="76387"/>
                  </a:cubicBezTo>
                  <a:lnTo>
                    <a:pt x="787596" y="158799"/>
                  </a:lnTo>
                  <a:cubicBezTo>
                    <a:pt x="795942" y="170178"/>
                    <a:pt x="793483" y="186169"/>
                    <a:pt x="782104" y="194515"/>
                  </a:cubicBezTo>
                  <a:lnTo>
                    <a:pt x="453481" y="435549"/>
                  </a:lnTo>
                  <a:lnTo>
                    <a:pt x="874061" y="181449"/>
                  </a:lnTo>
                  <a:cubicBezTo>
                    <a:pt x="886143" y="174150"/>
                    <a:pt x="901855" y="178027"/>
                    <a:pt x="909154" y="190109"/>
                  </a:cubicBezTo>
                  <a:lnTo>
                    <a:pt x="962021" y="277611"/>
                  </a:lnTo>
                  <a:cubicBezTo>
                    <a:pt x="969320" y="289694"/>
                    <a:pt x="965443" y="305405"/>
                    <a:pt x="953361" y="312705"/>
                  </a:cubicBezTo>
                  <a:lnTo>
                    <a:pt x="384793" y="656215"/>
                  </a:lnTo>
                  <a:lnTo>
                    <a:pt x="384793" y="1131649"/>
                  </a:lnTo>
                  <a:lnTo>
                    <a:pt x="381842" y="1146266"/>
                  </a:lnTo>
                  <a:lnTo>
                    <a:pt x="387708" y="1152370"/>
                  </a:lnTo>
                  <a:lnTo>
                    <a:pt x="442440" y="1292303"/>
                  </a:lnTo>
                  <a:lnTo>
                    <a:pt x="445419" y="1293537"/>
                  </a:lnTo>
                  <a:cubicBezTo>
                    <a:pt x="450626" y="1298744"/>
                    <a:pt x="453847" y="1305938"/>
                    <a:pt x="453847" y="1313884"/>
                  </a:cubicBezTo>
                  <a:lnTo>
                    <a:pt x="453847" y="1951177"/>
                  </a:lnTo>
                  <a:cubicBezTo>
                    <a:pt x="453847" y="1967069"/>
                    <a:pt x="440964" y="1979952"/>
                    <a:pt x="425072" y="1979952"/>
                  </a:cubicBezTo>
                  <a:lnTo>
                    <a:pt x="309975" y="1979952"/>
                  </a:lnTo>
                  <a:cubicBezTo>
                    <a:pt x="294083" y="1979952"/>
                    <a:pt x="281200" y="1967069"/>
                    <a:pt x="281200" y="1951177"/>
                  </a:cubicBezTo>
                  <a:lnTo>
                    <a:pt x="281200" y="1342234"/>
                  </a:lnTo>
                  <a:lnTo>
                    <a:pt x="230924" y="1213693"/>
                  </a:lnTo>
                  <a:lnTo>
                    <a:pt x="227782" y="1195782"/>
                  </a:lnTo>
                  <a:lnTo>
                    <a:pt x="172672" y="1195782"/>
                  </a:lnTo>
                  <a:lnTo>
                    <a:pt x="172672" y="1958468"/>
                  </a:lnTo>
                  <a:cubicBezTo>
                    <a:pt x="172672" y="1973965"/>
                    <a:pt x="160110" y="1986527"/>
                    <a:pt x="144613" y="1986527"/>
                  </a:cubicBezTo>
                  <a:lnTo>
                    <a:pt x="32381" y="1986527"/>
                  </a:lnTo>
                  <a:cubicBezTo>
                    <a:pt x="16884" y="1986527"/>
                    <a:pt x="4322" y="1973965"/>
                    <a:pt x="4322" y="1958468"/>
                  </a:cubicBezTo>
                  <a:lnTo>
                    <a:pt x="4322" y="1169537"/>
                  </a:lnTo>
                  <a:lnTo>
                    <a:pt x="7911" y="1160872"/>
                  </a:lnTo>
                  <a:lnTo>
                    <a:pt x="5040" y="1156613"/>
                  </a:lnTo>
                  <a:cubicBezTo>
                    <a:pt x="1795" y="1148940"/>
                    <a:pt x="0" y="1140504"/>
                    <a:pt x="0" y="1131649"/>
                  </a:cubicBezTo>
                  <a:lnTo>
                    <a:pt x="0" y="514378"/>
                  </a:lnTo>
                  <a:cubicBezTo>
                    <a:pt x="0" y="478958"/>
                    <a:pt x="28713" y="450245"/>
                    <a:pt x="64133" y="450245"/>
                  </a:cubicBezTo>
                  <a:lnTo>
                    <a:pt x="174233" y="450245"/>
                  </a:lnTo>
                  <a:lnTo>
                    <a:pt x="203629" y="428684"/>
                  </a:lnTo>
                  <a:lnTo>
                    <a:pt x="133218" y="414469"/>
                  </a:lnTo>
                  <a:cubicBezTo>
                    <a:pt x="55797" y="381722"/>
                    <a:pt x="1472" y="305060"/>
                    <a:pt x="1472" y="215710"/>
                  </a:cubicBezTo>
                  <a:cubicBezTo>
                    <a:pt x="1472" y="96577"/>
                    <a:pt x="98049" y="0"/>
                    <a:pt x="217182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6000">
                <a:solidFill>
                  <a:srgbClr val="FFFFFF"/>
                </a:solidFill>
              </a:endParaRPr>
            </a:p>
          </p:txBody>
        </p:sp>
        <p:sp>
          <p:nvSpPr>
            <p:cNvPr id="14" name="梯形 13"/>
            <p:cNvSpPr/>
            <p:nvPr/>
          </p:nvSpPr>
          <p:spPr>
            <a:xfrm>
              <a:off x="1388612" y="3818963"/>
              <a:ext cx="1582058" cy="2058999"/>
            </a:xfrm>
            <a:prstGeom prst="trapezoid">
              <a:avLst>
                <a:gd name="adj" fmla="val 32339"/>
              </a:avLst>
            </a:prstGeom>
            <a:solidFill>
              <a:srgbClr val="D3D3D3"/>
            </a:solidFill>
            <a:ln>
              <a:solidFill>
                <a:srgbClr val="B2B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cxnSp>
        <p:nvCxnSpPr>
          <p:cNvPr id="15" name="MH_Other_4"/>
          <p:cNvCxnSpPr/>
          <p:nvPr>
            <p:custDataLst>
              <p:tags r:id="rId9"/>
            </p:custDataLst>
          </p:nvPr>
        </p:nvCxnSpPr>
        <p:spPr>
          <a:xfrm>
            <a:off x="4096104" y="2867428"/>
            <a:ext cx="1338262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MH_Other_4"/>
          <p:cNvCxnSpPr/>
          <p:nvPr>
            <p:custDataLst>
              <p:tags r:id="rId10"/>
            </p:custDataLst>
          </p:nvPr>
        </p:nvCxnSpPr>
        <p:spPr>
          <a:xfrm>
            <a:off x="3709625" y="3895382"/>
            <a:ext cx="1724741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H_Other_4"/>
          <p:cNvCxnSpPr/>
          <p:nvPr>
            <p:custDataLst>
              <p:tags r:id="rId11"/>
            </p:custDataLst>
          </p:nvPr>
        </p:nvCxnSpPr>
        <p:spPr>
          <a:xfrm>
            <a:off x="4096104" y="4923335"/>
            <a:ext cx="1338262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895860" y="2358268"/>
            <a:ext cx="4902769" cy="995810"/>
            <a:chOff x="6041001" y="1952143"/>
            <a:chExt cx="4902769" cy="995810"/>
          </a:xfrm>
        </p:grpSpPr>
        <p:sp>
          <p:nvSpPr>
            <p:cNvPr id="19" name="MH_Text_2"/>
            <p:cNvSpPr txBox="1"/>
            <p:nvPr>
              <p:custDataLst>
                <p:tags r:id="rId12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好友等提供奖励，获取足够分数后兑换好友奖励。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MH_SubTitle_2"/>
            <p:cNvSpPr txBox="1"/>
            <p:nvPr>
              <p:custDataLst>
                <p:tags r:id="rId13"/>
              </p:custDataLst>
            </p:nvPr>
          </p:nvSpPr>
          <p:spPr>
            <a:xfrm>
              <a:off x="6041002" y="1952143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成人（好友奖励）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95860" y="3440933"/>
            <a:ext cx="4902769" cy="986920"/>
            <a:chOff x="6041001" y="1961033"/>
            <a:chExt cx="4902769" cy="986920"/>
          </a:xfrm>
        </p:grpSpPr>
        <p:sp>
          <p:nvSpPr>
            <p:cNvPr id="22" name="MH_Text_2"/>
            <p:cNvSpPr txBox="1"/>
            <p:nvPr>
              <p:custDataLst>
                <p:tags r:id="rId14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自己设立奖励，完成分数积攒后获取奖励。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MH_SubTitle_2"/>
            <p:cNvSpPr txBox="1"/>
            <p:nvPr>
              <p:custDataLst>
                <p:tags r:id="rId15"/>
              </p:custDataLst>
            </p:nvPr>
          </p:nvSpPr>
          <p:spPr>
            <a:xfrm>
              <a:off x="6041002" y="1961033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</a:rPr>
                <a:t>成人（自我奖励）</a:t>
              </a:r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95860" y="4520333"/>
            <a:ext cx="4902769" cy="981296"/>
            <a:chOff x="6041001" y="1966657"/>
            <a:chExt cx="4902769" cy="981296"/>
          </a:xfrm>
        </p:grpSpPr>
        <p:sp>
          <p:nvSpPr>
            <p:cNvPr id="25" name="MH_Text_2"/>
            <p:cNvSpPr txBox="1"/>
            <p:nvPr>
              <p:custDataLst>
                <p:tags r:id="rId16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父母设置奖励，学生模仿以积攒分数兑换想要的奖励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MH_SubTitle_2"/>
            <p:cNvSpPr txBox="1"/>
            <p:nvPr>
              <p:custDataLst>
                <p:tags r:id="rId17"/>
              </p:custDataLst>
            </p:nvPr>
          </p:nvSpPr>
          <p:spPr>
            <a:xfrm>
              <a:off x="6041002" y="1966657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中小学生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43626" y="728518"/>
          <a:ext cx="8304530" cy="49485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4156"/>
                <a:gridCol w="7350540"/>
              </a:tblGrid>
              <a:tr h="549749">
                <a:tc>
                  <a:txBody>
                    <a:bodyPr/>
                    <a:p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/>
                        <a:t>                    </a:t>
                      </a:r>
                      <a:r>
                        <a:rPr lang="zh-CN" altLang="en-US" sz="2800" dirty="0"/>
                        <a:t>其他功能需求</a:t>
                      </a:r>
                      <a:endParaRPr lang="zh-CN" altLang="en-US" sz="2800" dirty="0"/>
                    </a:p>
                  </a:txBody>
                  <a:tcPr/>
                </a:tc>
              </a:tr>
              <a:tr h="549749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注册登录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749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分享进度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最新视频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我的足迹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设置奖励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6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意见反馈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7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历史奖励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8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我的积分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DG\Desktop\6608733_074409897000_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1980" y="-8414"/>
            <a:ext cx="12216680" cy="687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38450" y="-3937091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3772" y="4676027"/>
            <a:ext cx="1493520" cy="185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en-US" altLang="zh-CN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99270" y="1278979"/>
            <a:ext cx="4201160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功能实现情况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48105" y="1358900"/>
          <a:ext cx="9946005" cy="23279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3495"/>
                <a:gridCol w="784225"/>
                <a:gridCol w="3999230"/>
                <a:gridCol w="3869055"/>
              </a:tblGrid>
              <a:tr h="5499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/>
                        <a:t>是否完成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800" baseline="0" dirty="0"/>
                        <a:t>  </a:t>
                      </a:r>
                      <a:r>
                        <a:rPr lang="zh-CN" altLang="en-US" sz="2800" baseline="0" dirty="0"/>
                        <a:t>学舌部分</a:t>
                      </a:r>
                      <a:r>
                        <a:rPr lang="zh-CN" altLang="en-US" sz="2800" dirty="0"/>
                        <a:t>功能需求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dirty="0"/>
                        <a:t>         </a:t>
                      </a:r>
                      <a:r>
                        <a:rPr lang="zh-CN" altLang="en-US" sz="2800" dirty="0"/>
                        <a:t>实现情况</a:t>
                      </a:r>
                      <a:endParaRPr lang="zh-CN" altLang="en-US" sz="2800" dirty="0"/>
                    </a:p>
                  </a:txBody>
                  <a:tcPr/>
                </a:tc>
              </a:tr>
              <a:tr h="4254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000" dirty="0"/>
                        <a:t>   </a:t>
                      </a:r>
                      <a:r>
                        <a:rPr lang="zh-CN" altLang="en-US" sz="2000" dirty="0"/>
                        <a:t>选择语言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页面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/>
                        <a:t>学舌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000" dirty="0"/>
                        <a:t>   </a:t>
                      </a:r>
                      <a:r>
                        <a:rPr lang="zh-CN" altLang="en-US" sz="2000" dirty="0"/>
                        <a:t>选择视频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页面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/>
                        <a:t>学习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000" dirty="0">
                          <a:sym typeface="+mn-ea"/>
                        </a:rPr>
                        <a:t>   </a:t>
                      </a:r>
                      <a:r>
                        <a:rPr lang="zh-CN" altLang="en-US" sz="2000" dirty="0">
                          <a:sym typeface="+mn-ea"/>
                        </a:rPr>
                        <a:t>录音并比对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无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 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000" dirty="0"/>
                        <a:t>   </a:t>
                      </a:r>
                      <a:r>
                        <a:rPr lang="zh-CN" altLang="en-US" sz="2000" dirty="0"/>
                        <a:t>给出分数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无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418590" y="1880870"/>
          <a:ext cx="9103360" cy="23577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7600"/>
                <a:gridCol w="798195"/>
                <a:gridCol w="3691890"/>
                <a:gridCol w="3495569"/>
              </a:tblGrid>
              <a:tr h="5543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/>
                        <a:t>是否完成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aseline="0" dirty="0"/>
                        <a:t>   </a:t>
                      </a:r>
                      <a:r>
                        <a:rPr lang="zh-CN" altLang="en-US" sz="2800" baseline="0" dirty="0"/>
                        <a:t>梦想部分</a:t>
                      </a:r>
                      <a:r>
                        <a:rPr lang="zh-CN" altLang="en-US" sz="2800" dirty="0"/>
                        <a:t>功能需求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800" dirty="0"/>
                        <a:t>实现情况</a:t>
                      </a:r>
                      <a:endParaRPr lang="zh-CN" altLang="en-US" sz="28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选择奖励分类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dirty="0"/>
                        <a:t>页面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/>
                        <a:t>梦想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选择奖励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dirty="0"/>
                        <a:t>页面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/>
                        <a:t>梦想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兑换奖励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dirty="0"/>
                        <a:t>页面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/>
                        <a:t>梦想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    </a:t>
                      </a:r>
                      <a:r>
                        <a:rPr lang="zh-CN" altLang="en-US" sz="2000" dirty="0"/>
                        <a:t>搜索奖励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dirty="0"/>
                        <a:t>页面-梦想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33475" y="965200"/>
          <a:ext cx="9809480" cy="491680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0935"/>
                <a:gridCol w="862330"/>
                <a:gridCol w="4798695"/>
                <a:gridCol w="3017520"/>
              </a:tblGrid>
              <a:tr h="5124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/>
                        <a:t>是否完成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/>
                        <a:t>    </a:t>
                      </a:r>
                      <a:r>
                        <a:rPr lang="zh-CN" altLang="en-US" sz="2800" dirty="0"/>
                        <a:t>其他功能需求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 dirty="0">
                          <a:sym typeface="+mn-ea"/>
                        </a:rPr>
                        <a:t>   </a:t>
                      </a:r>
                      <a:r>
                        <a:rPr lang="zh-CN" altLang="en-US" sz="2800" dirty="0">
                          <a:sym typeface="+mn-ea"/>
                        </a:rPr>
                        <a:t>实现情况</a:t>
                      </a:r>
                      <a:endParaRPr lang="zh-CN" altLang="en-US" sz="2800" dirty="0"/>
                    </a:p>
                  </a:txBody>
                  <a:tcPr/>
                </a:tc>
              </a:tr>
              <a:tr h="54974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注册登录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无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74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分享进度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页面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/>
                        <a:t>分享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最新视频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页面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>
                          <a:sym typeface="+mn-ea"/>
                        </a:rPr>
                        <a:t>最新视频</a:t>
                      </a:r>
                      <a:endParaRPr lang="en-US" altLang="zh-CN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我的足迹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无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设置奖励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页面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/>
                        <a:t>收款（二维码）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6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意见反馈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页面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/>
                        <a:t>意见反馈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7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历史奖励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无</a:t>
                      </a:r>
                      <a:endParaRPr lang="zh-CN" altLang="en-US" sz="2000" dirty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8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我的积分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页面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/>
                        <a:t>我的积分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DG\Desktop\58pic_538680429da69.jpg"/>
          <p:cNvPicPr>
            <a:picLocks noChangeAspect="1" noChangeArrowheads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95580" y="-13335"/>
            <a:ext cx="12203734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74340" y="-3947886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3772" y="4676027"/>
            <a:ext cx="1493520" cy="185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en-US" altLang="zh-CN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3945" y="1408519"/>
            <a:ext cx="3083560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效果展示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5475" y="321945"/>
            <a:ext cx="3571875" cy="6353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90" y="321945"/>
            <a:ext cx="3571875" cy="635317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123690" y="1395730"/>
            <a:ext cx="2816225" cy="252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2825750" y="1647825"/>
            <a:ext cx="4098290" cy="1946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231005" y="1840865"/>
            <a:ext cx="2693035" cy="3840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5528945" y="751840"/>
            <a:ext cx="3250565" cy="5605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9620" y="3775710"/>
            <a:ext cx="2392680" cy="2899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05" y="321945"/>
            <a:ext cx="3571875" cy="6353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20" y="182245"/>
            <a:ext cx="2376170" cy="289941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2590165" y="971550"/>
            <a:ext cx="4430395" cy="5304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3453765" y="4501515"/>
            <a:ext cx="3598545" cy="1882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8840" y="1600200"/>
            <a:ext cx="2232025" cy="380809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4462145" y="2806065"/>
            <a:ext cx="5293995" cy="355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4960620" y="1905000"/>
            <a:ext cx="2376170" cy="1088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944745" y="2065655"/>
            <a:ext cx="2359660" cy="4409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 flipV="1">
            <a:off x="7856855" y="3138805"/>
            <a:ext cx="123825" cy="3336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9246235" y="3910965"/>
            <a:ext cx="482600" cy="2622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8876030" y="3154680"/>
            <a:ext cx="1770380" cy="1871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9616440" y="5423535"/>
            <a:ext cx="1485900" cy="648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4971415" y="1732915"/>
            <a:ext cx="4923790" cy="3578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9241155" y="2988310"/>
            <a:ext cx="498475" cy="203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8114665" y="3143885"/>
            <a:ext cx="488315" cy="584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3"/>
          <a:stretch>
            <a:fillRect/>
          </a:stretch>
        </p:blipFill>
        <p:spPr>
          <a:xfrm>
            <a:off x="-22225" y="-40005"/>
            <a:ext cx="12219940" cy="690435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34970" y="-3947886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3772" y="4676027"/>
            <a:ext cx="1493520" cy="185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en-US" altLang="zh-CN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15550" y="1382484"/>
            <a:ext cx="3249930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     </a:t>
            </a: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人员介绍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0" y="252730"/>
            <a:ext cx="3571875" cy="6353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260" y="253365"/>
            <a:ext cx="2053590" cy="2982595"/>
          </a:xfrm>
          <a:prstGeom prst="rect">
            <a:avLst/>
          </a:prstGeom>
        </p:spPr>
      </p:pic>
      <p:pic>
        <p:nvPicPr>
          <p:cNvPr id="6" name="图片 5" descr="IMG_64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70" y="3604895"/>
            <a:ext cx="2129790" cy="3082290"/>
          </a:xfrm>
          <a:prstGeom prst="rect">
            <a:avLst/>
          </a:prstGeom>
        </p:spPr>
      </p:pic>
      <p:pic>
        <p:nvPicPr>
          <p:cNvPr id="7" name="图片 6" descr="IMG_64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315" y="3556000"/>
            <a:ext cx="2053590" cy="3049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785" y="252730"/>
            <a:ext cx="2124075" cy="298386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 flipV="1">
            <a:off x="3914775" y="1937385"/>
            <a:ext cx="793750" cy="879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882390" y="4163060"/>
            <a:ext cx="890270" cy="418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8221980" y="2098040"/>
            <a:ext cx="916940" cy="826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8173720" y="4351020"/>
            <a:ext cx="981710" cy="21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3721735" y="3079750"/>
            <a:ext cx="970915" cy="112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 flipV="1">
            <a:off x="8237855" y="3058160"/>
            <a:ext cx="1062355" cy="75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8211185" y="5670550"/>
            <a:ext cx="1207135" cy="815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>
            <a:hlinkClick r:id="rId1"/>
          </p:cNvPr>
          <p:cNvSpPr txBox="1"/>
          <p:nvPr/>
        </p:nvSpPr>
        <p:spPr>
          <a:xfrm>
            <a:off x="4927600" y="2950210"/>
            <a:ext cx="495808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http://u1963071.jisuwebapp.com/app?_app_id=2JDWj1yeuE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 descr="599598ea804d5dddf20d5bd6d8607ad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15" y="595630"/>
            <a:ext cx="3152775" cy="28632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114\Desktop\Fotolia_48668758_Subscription_XL00.jp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椭圆 20"/>
          <p:cNvSpPr/>
          <p:nvPr/>
        </p:nvSpPr>
        <p:spPr>
          <a:xfrm>
            <a:off x="2521856" y="2218813"/>
            <a:ext cx="8338594" cy="8338594"/>
          </a:xfrm>
          <a:prstGeom prst="ellipse">
            <a:avLst/>
          </a:prstGeom>
          <a:solidFill>
            <a:schemeClr val="accent5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16382" y="3313341"/>
            <a:ext cx="6149544" cy="61495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"/>
          <p:cNvSpPr/>
          <p:nvPr/>
        </p:nvSpPr>
        <p:spPr bwMode="auto">
          <a:xfrm>
            <a:off x="4370777" y="4338629"/>
            <a:ext cx="4551250" cy="18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spc="100" dirty="0">
                <a:solidFill>
                  <a:schemeClr val="bg1"/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疑问？</a:t>
            </a:r>
            <a:endParaRPr lang="zh-CN" altLang="en-US" sz="5400" b="1" spc="100" dirty="0">
              <a:solidFill>
                <a:schemeClr val="bg1"/>
              </a:solidFill>
              <a:latin typeface="微软雅黑" panose="020B0503020204020204" charset="-122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（欢迎大家提问）</a:t>
            </a:r>
            <a:endParaRPr lang="en-US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062712" y="2843654"/>
            <a:ext cx="1170692" cy="1170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/>
              <a:t>？</a:t>
            </a:r>
            <a:endParaRPr lang="zh-CN" altLang="en-US" sz="5400" dirty="0"/>
          </a:p>
        </p:txBody>
      </p:sp>
      <p:sp>
        <p:nvSpPr>
          <p:cNvPr id="8" name="文本框 7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639550" y="-495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514">
        <p:random/>
      </p:transition>
    </mc:Choice>
    <mc:Fallback>
      <p:transition spd="slow" advClick="0" advTm="351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/>
      <p:bldP spid="26" grpId="0" bldLvl="0" animBg="1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15" name="组合 162"/>
          <p:cNvGrpSpPr/>
          <p:nvPr/>
        </p:nvGrpSpPr>
        <p:grpSpPr>
          <a:xfrm>
            <a:off x="892810" y="1654810"/>
            <a:ext cx="8488045" cy="594360"/>
            <a:chOff x="0" y="0"/>
            <a:chExt cx="6362895" cy="445848"/>
          </a:xfrm>
        </p:grpSpPr>
        <p:sp>
          <p:nvSpPr>
            <p:cNvPr id="4" name="Freeform 125"/>
            <p:cNvSpPr>
              <a:spLocks noEditPoints="1"/>
            </p:cNvSpPr>
            <p:nvPr/>
          </p:nvSpPr>
          <p:spPr>
            <a:xfrm>
              <a:off x="0" y="0"/>
              <a:ext cx="296006" cy="222323"/>
            </a:xfrm>
            <a:custGeom>
              <a:avLst/>
              <a:gdLst>
                <a:gd name="txL" fmla="*/ 0 w 108"/>
                <a:gd name="txT" fmla="*/ 0 h 81"/>
                <a:gd name="txR" fmla="*/ 108 w 108"/>
                <a:gd name="txB" fmla="*/ 81 h 81"/>
              </a:gdLst>
              <a:ahLst/>
              <a:cxnLst>
                <a:cxn ang="0">
                  <a:pos x="3" y="54"/>
                </a:cxn>
                <a:cxn ang="0">
                  <a:pos x="21" y="47"/>
                </a:cxn>
                <a:cxn ang="0">
                  <a:pos x="25" y="44"/>
                </a:cxn>
                <a:cxn ang="0">
                  <a:pos x="35" y="62"/>
                </a:cxn>
                <a:cxn ang="0">
                  <a:pos x="43" y="44"/>
                </a:cxn>
                <a:cxn ang="0">
                  <a:pos x="48" y="47"/>
                </a:cxn>
                <a:cxn ang="0">
                  <a:pos x="60" y="52"/>
                </a:cxn>
                <a:cxn ang="0">
                  <a:pos x="60" y="51"/>
                </a:cxn>
                <a:cxn ang="0">
                  <a:pos x="72" y="47"/>
                </a:cxn>
                <a:cxn ang="0">
                  <a:pos x="83" y="61"/>
                </a:cxn>
                <a:cxn ang="0">
                  <a:pos x="96" y="47"/>
                </a:cxn>
                <a:cxn ang="0">
                  <a:pos x="105" y="49"/>
                </a:cxn>
                <a:cxn ang="0">
                  <a:pos x="108" y="72"/>
                </a:cxn>
                <a:cxn ang="0">
                  <a:pos x="69" y="72"/>
                </a:cxn>
                <a:cxn ang="0">
                  <a:pos x="69" y="81"/>
                </a:cxn>
                <a:cxn ang="0">
                  <a:pos x="0" y="81"/>
                </a:cxn>
                <a:cxn ang="0">
                  <a:pos x="3" y="54"/>
                </a:cxn>
                <a:cxn ang="0">
                  <a:pos x="73" y="27"/>
                </a:cxn>
                <a:cxn ang="0">
                  <a:pos x="93" y="25"/>
                </a:cxn>
                <a:cxn ang="0">
                  <a:pos x="92" y="37"/>
                </a:cxn>
                <a:cxn ang="0">
                  <a:pos x="88" y="42"/>
                </a:cxn>
                <a:cxn ang="0">
                  <a:pos x="99" y="42"/>
                </a:cxn>
                <a:cxn ang="0">
                  <a:pos x="98" y="32"/>
                </a:cxn>
                <a:cxn ang="0">
                  <a:pos x="69" y="32"/>
                </a:cxn>
                <a:cxn ang="0">
                  <a:pos x="68" y="42"/>
                </a:cxn>
                <a:cxn ang="0">
                  <a:pos x="78" y="42"/>
                </a:cxn>
                <a:cxn ang="0">
                  <a:pos x="75" y="37"/>
                </a:cxn>
                <a:cxn ang="0">
                  <a:pos x="73" y="27"/>
                </a:cxn>
                <a:cxn ang="0">
                  <a:pos x="73" y="27"/>
                </a:cxn>
                <a:cxn ang="0">
                  <a:pos x="21" y="31"/>
                </a:cxn>
                <a:cxn ang="0">
                  <a:pos x="22" y="16"/>
                </a:cxn>
                <a:cxn ang="0">
                  <a:pos x="46" y="16"/>
                </a:cxn>
                <a:cxn ang="0">
                  <a:pos x="47" y="31"/>
                </a:cxn>
                <a:cxn ang="0">
                  <a:pos x="52" y="25"/>
                </a:cxn>
                <a:cxn ang="0">
                  <a:pos x="50" y="8"/>
                </a:cxn>
                <a:cxn ang="0">
                  <a:pos x="19" y="7"/>
                </a:cxn>
                <a:cxn ang="0">
                  <a:pos x="18" y="28"/>
                </a:cxn>
                <a:cxn ang="0">
                  <a:pos x="21" y="31"/>
                </a:cxn>
              </a:cxnLst>
              <a:rect l="txL" t="txT" r="txR" b="txB"/>
              <a:pathLst>
                <a:path w="108" h="81">
                  <a:moveTo>
                    <a:pt x="3" y="54"/>
                  </a:moveTo>
                  <a:cubicBezTo>
                    <a:pt x="9" y="52"/>
                    <a:pt x="15" y="49"/>
                    <a:pt x="21" y="47"/>
                  </a:cubicBezTo>
                  <a:cubicBezTo>
                    <a:pt x="22" y="46"/>
                    <a:pt x="24" y="45"/>
                    <a:pt x="25" y="44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5" y="45"/>
                    <a:pt x="46" y="46"/>
                    <a:pt x="48" y="47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5" y="49"/>
                    <a:pt x="69" y="47"/>
                    <a:pt x="72" y="47"/>
                  </a:cubicBezTo>
                  <a:cubicBezTo>
                    <a:pt x="74" y="53"/>
                    <a:pt x="78" y="57"/>
                    <a:pt x="83" y="61"/>
                  </a:cubicBezTo>
                  <a:cubicBezTo>
                    <a:pt x="89" y="57"/>
                    <a:pt x="93" y="52"/>
                    <a:pt x="96" y="47"/>
                  </a:cubicBezTo>
                  <a:cubicBezTo>
                    <a:pt x="98" y="47"/>
                    <a:pt x="102" y="48"/>
                    <a:pt x="105" y="49"/>
                  </a:cubicBezTo>
                  <a:cubicBezTo>
                    <a:pt x="108" y="54"/>
                    <a:pt x="108" y="65"/>
                    <a:pt x="108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5"/>
                    <a:pt x="70" y="78"/>
                    <a:pt x="69" y="81"/>
                  </a:cubicBezTo>
                  <a:cubicBezTo>
                    <a:pt x="46" y="81"/>
                    <a:pt x="23" y="81"/>
                    <a:pt x="0" y="81"/>
                  </a:cubicBezTo>
                  <a:cubicBezTo>
                    <a:pt x="0" y="68"/>
                    <a:pt x="0" y="59"/>
                    <a:pt x="3" y="54"/>
                  </a:cubicBezTo>
                  <a:close/>
                  <a:moveTo>
                    <a:pt x="73" y="27"/>
                  </a:moveTo>
                  <a:cubicBezTo>
                    <a:pt x="79" y="28"/>
                    <a:pt x="89" y="27"/>
                    <a:pt x="93" y="25"/>
                  </a:cubicBezTo>
                  <a:cubicBezTo>
                    <a:pt x="93" y="27"/>
                    <a:pt x="93" y="33"/>
                    <a:pt x="92" y="37"/>
                  </a:cubicBezTo>
                  <a:cubicBezTo>
                    <a:pt x="91" y="39"/>
                    <a:pt x="90" y="41"/>
                    <a:pt x="88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8" y="34"/>
                    <a:pt x="98" y="32"/>
                  </a:cubicBezTo>
                  <a:cubicBezTo>
                    <a:pt x="102" y="3"/>
                    <a:pt x="64" y="3"/>
                    <a:pt x="69" y="32"/>
                  </a:cubicBezTo>
                  <a:cubicBezTo>
                    <a:pt x="69" y="34"/>
                    <a:pt x="68" y="42"/>
                    <a:pt x="68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7" y="41"/>
                    <a:pt x="76" y="39"/>
                    <a:pt x="75" y="37"/>
                  </a:cubicBezTo>
                  <a:cubicBezTo>
                    <a:pt x="73" y="34"/>
                    <a:pt x="73" y="30"/>
                    <a:pt x="73" y="27"/>
                  </a:cubicBezTo>
                  <a:cubicBezTo>
                    <a:pt x="73" y="27"/>
                    <a:pt x="73" y="27"/>
                    <a:pt x="73" y="27"/>
                  </a:cubicBezTo>
                  <a:close/>
                  <a:moveTo>
                    <a:pt x="21" y="31"/>
                  </a:moveTo>
                  <a:cubicBezTo>
                    <a:pt x="21" y="25"/>
                    <a:pt x="21" y="21"/>
                    <a:pt x="22" y="16"/>
                  </a:cubicBezTo>
                  <a:cubicBezTo>
                    <a:pt x="29" y="12"/>
                    <a:pt x="37" y="18"/>
                    <a:pt x="46" y="16"/>
                  </a:cubicBezTo>
                  <a:cubicBezTo>
                    <a:pt x="47" y="20"/>
                    <a:pt x="48" y="25"/>
                    <a:pt x="47" y="31"/>
                  </a:cubicBezTo>
                  <a:cubicBezTo>
                    <a:pt x="47" y="31"/>
                    <a:pt x="51" y="28"/>
                    <a:pt x="52" y="25"/>
                  </a:cubicBezTo>
                  <a:cubicBezTo>
                    <a:pt x="52" y="22"/>
                    <a:pt x="51" y="10"/>
                    <a:pt x="50" y="8"/>
                  </a:cubicBezTo>
                  <a:cubicBezTo>
                    <a:pt x="45" y="0"/>
                    <a:pt x="25" y="0"/>
                    <a:pt x="19" y="7"/>
                  </a:cubicBezTo>
                  <a:cubicBezTo>
                    <a:pt x="18" y="9"/>
                    <a:pt x="16" y="25"/>
                    <a:pt x="18" y="28"/>
                  </a:cubicBezTo>
                  <a:cubicBezTo>
                    <a:pt x="19" y="30"/>
                    <a:pt x="21" y="31"/>
                    <a:pt x="21" y="31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17" name="TextBox 164"/>
            <p:cNvSpPr/>
            <p:nvPr/>
          </p:nvSpPr>
          <p:spPr>
            <a:xfrm>
              <a:off x="411277" y="8098"/>
              <a:ext cx="5951618" cy="4377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lvl="0">
                <a:lnSpc>
                  <a:spcPct val="1000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1552215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田甘迅                       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PPT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制作讲解 项目背景 市场需求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5" name="TextBox 164"/>
          <p:cNvSpPr/>
          <p:nvPr/>
        </p:nvSpPr>
        <p:spPr>
          <a:xfrm>
            <a:off x="3314065" y="2596515"/>
            <a:ext cx="851662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         需求分析 项目技术   项目流程分析     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5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zjd\Desktop\图片1.jpg"/>
          <p:cNvPicPr>
            <a:picLocks noChangeAspect="1" noChangeArrowheads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59463" y="317818"/>
            <a:ext cx="4497209" cy="5526391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83772" y="4676027"/>
            <a:ext cx="1493520" cy="185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en-US" altLang="zh-CN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5550" y="1382484"/>
            <a:ext cx="3416300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     </a:t>
            </a: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项目背景</a:t>
            </a: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   口语重要性 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621" y="1979213"/>
            <a:ext cx="10853530" cy="332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 </a:t>
            </a:r>
            <a:r>
              <a:rPr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一直以来，大部分学生在学校里接受的英语学习都是以应试为主，为了应付各种以笔试为主的英语考试，在多年的英语学习过程中，老师给学生教授更多的是词汇和语法方面的知识，能运用英语流畅地进行交流的学生人数并不是很多。“哑巴”英语已经越来越成为学习英语最大的障碍。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 说到底，英语口语是一种技能，尤其是依照当前经济的发展趋势，我国与国际的交流越来越紧密，学习实用的口语知识，可以应对工作、商务、出国等方面遇到的问题。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作为现代都市人，我们没有理由回避或者拒绝学习英语口语，反而应该尽早学习，掌握多一门技能，这对于增强自己的竞争力十分有用，口语应该随着时代的发展成为一种学习趋势。 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   一万小时定律 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621" y="1979213"/>
            <a:ext cx="10853530" cy="332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</a:t>
            </a:r>
            <a:r>
              <a:rPr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一万小时定律是作家格拉德威尔在《异类》一书中指出的定律。“人们眼中的天才之所以卓越非凡，并非天资超人一等，而是付出了持续不断的努力。1万小时的锤炼是任何人从平凡变成世界级大师的必要条件。”他将此称为“一万小时定律”。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要成为某个领域的专家，需要10000小时，按比例计算就是：如果每天工作八个小时，一周工作五天，那么成为一个领域的专家至少需要五年。这就是一万小时定律。      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    软件介绍 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621" y="1979213"/>
            <a:ext cx="10853530" cy="368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                      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这是一款定位于学习各种语言口语的软件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                       用户通过重复模仿视频的发音来获取分数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                       并用分数兑换自己设立的梦想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1430"/>
            <a:ext cx="12192000" cy="68351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" b="-19700"/>
            </a:stretch>
          </a:blip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34970" y="-3947886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3772" y="4676027"/>
            <a:ext cx="1493520" cy="185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en-US" altLang="zh-CN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23945" y="1414780"/>
            <a:ext cx="4201160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功能需求分析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271989" y="1806804"/>
          <a:ext cx="8128000" cy="23577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9950"/>
                <a:gridCol w="7257774"/>
              </a:tblGrid>
              <a:tr h="554355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aseline="0" dirty="0"/>
                        <a:t>        </a:t>
                      </a:r>
                      <a:r>
                        <a:rPr lang="zh-CN" altLang="en-US" sz="2800" baseline="0" dirty="0"/>
                        <a:t>学舌部分</a:t>
                      </a:r>
                      <a:r>
                        <a:rPr lang="zh-CN" altLang="en-US" sz="2800" dirty="0"/>
                        <a:t>功能需求</a:t>
                      </a:r>
                      <a:endParaRPr lang="zh-CN" altLang="en-US" sz="28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           </a:t>
                      </a:r>
                      <a:r>
                        <a:rPr lang="zh-CN" altLang="en-US" sz="2000" dirty="0"/>
                        <a:t>选择语言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           </a:t>
                      </a:r>
                      <a:r>
                        <a:rPr lang="zh-CN" altLang="en-US" sz="2000" dirty="0"/>
                        <a:t>选择视频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ym typeface="+mn-ea"/>
                        </a:rPr>
                        <a:t>           </a:t>
                      </a:r>
                      <a:r>
                        <a:rPr lang="zh-CN" altLang="en-US" sz="2000" dirty="0">
                          <a:sym typeface="+mn-ea"/>
                        </a:rPr>
                        <a:t>录音并比对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/>
                </a:tc>
              </a:tr>
              <a:tr h="450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           </a:t>
                      </a:r>
                      <a:r>
                        <a:rPr lang="zh-CN" altLang="en-US" sz="2000" dirty="0"/>
                        <a:t>给出分数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52"/>
  <p:tag name="KSO_WM_UNIT_TYPE" val="d"/>
  <p:tag name="KSO_WM_UNIT_INDEX" val="1"/>
  <p:tag name="KSO_WM_UNIT_ID" val="custom160152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10.xml><?xml version="1.0" encoding="utf-8"?>
<p:tagLst xmlns:p="http://schemas.openxmlformats.org/presentationml/2006/main">
  <p:tag name="MH" val="20151107092852"/>
  <p:tag name="MH_LIBRARY" val="GRAPHIC"/>
  <p:tag name="MH_TYPE" val="Other"/>
  <p:tag name="MH_ORDER" val="5"/>
</p:tagLst>
</file>

<file path=ppt/tags/tag11.xml><?xml version="1.0" encoding="utf-8"?>
<p:tagLst xmlns:p="http://schemas.openxmlformats.org/presentationml/2006/main">
  <p:tag name="MH" val="20151107092852"/>
  <p:tag name="MH_LIBRARY" val="GRAPHIC"/>
  <p:tag name="MH_TYPE" val="Other"/>
  <p:tag name="MH_ORDER" val="4"/>
</p:tagLst>
</file>

<file path=ppt/tags/tag12.xml><?xml version="1.0" encoding="utf-8"?>
<p:tagLst xmlns:p="http://schemas.openxmlformats.org/presentationml/2006/main">
  <p:tag name="MH" val="20151107092852"/>
  <p:tag name="MH_LIBRARY" val="GRAPHIC"/>
  <p:tag name="MH_TYPE" val="Other"/>
  <p:tag name="MH_ORDER" val="4"/>
</p:tagLst>
</file>

<file path=ppt/tags/tag13.xml><?xml version="1.0" encoding="utf-8"?>
<p:tagLst xmlns:p="http://schemas.openxmlformats.org/presentationml/2006/main">
  <p:tag name="MH" val="20151107092852"/>
  <p:tag name="MH_LIBRARY" val="GRAPHIC"/>
  <p:tag name="MH_TYPE" val="Other"/>
  <p:tag name="MH_ORDER" val="4"/>
</p:tagLst>
</file>

<file path=ppt/tags/tag14.xml><?xml version="1.0" encoding="utf-8"?>
<p:tagLst xmlns:p="http://schemas.openxmlformats.org/presentationml/2006/main">
  <p:tag name="MH" val="20151107092852"/>
  <p:tag name="MH_LIBRARY" val="GRAPHIC"/>
  <p:tag name="MH_TYPE" val="Text"/>
  <p:tag name="MH_ORDER" val="2"/>
</p:tagLst>
</file>

<file path=ppt/tags/tag15.xml><?xml version="1.0" encoding="utf-8"?>
<p:tagLst xmlns:p="http://schemas.openxmlformats.org/presentationml/2006/main">
  <p:tag name="MH" val="20151107092852"/>
  <p:tag name="MH_LIBRARY" val="GRAPHIC"/>
  <p:tag name="MH_TYPE" val="SubTitle"/>
  <p:tag name="MH_ORDER" val="2"/>
</p:tagLst>
</file>

<file path=ppt/tags/tag16.xml><?xml version="1.0" encoding="utf-8"?>
<p:tagLst xmlns:p="http://schemas.openxmlformats.org/presentationml/2006/main">
  <p:tag name="MH" val="20151107092852"/>
  <p:tag name="MH_LIBRARY" val="GRAPHIC"/>
  <p:tag name="MH_TYPE" val="Text"/>
  <p:tag name="MH_ORDER" val="2"/>
</p:tagLst>
</file>

<file path=ppt/tags/tag17.xml><?xml version="1.0" encoding="utf-8"?>
<p:tagLst xmlns:p="http://schemas.openxmlformats.org/presentationml/2006/main">
  <p:tag name="MH" val="20151107092852"/>
  <p:tag name="MH_LIBRARY" val="GRAPHIC"/>
  <p:tag name="MH_TYPE" val="SubTitle"/>
  <p:tag name="MH_ORDER" val="2"/>
</p:tagLst>
</file>

<file path=ppt/tags/tag18.xml><?xml version="1.0" encoding="utf-8"?>
<p:tagLst xmlns:p="http://schemas.openxmlformats.org/presentationml/2006/main">
  <p:tag name="MH" val="20151107092852"/>
  <p:tag name="MH_LIBRARY" val="GRAPHIC"/>
  <p:tag name="MH_TYPE" val="Text"/>
  <p:tag name="MH_ORDER" val="2"/>
</p:tagLst>
</file>

<file path=ppt/tags/tag19.xml><?xml version="1.0" encoding="utf-8"?>
<p:tagLst xmlns:p="http://schemas.openxmlformats.org/presentationml/2006/main">
  <p:tag name="MH" val="20151107092852"/>
  <p:tag name="MH_LIBRARY" val="GRAPHIC"/>
  <p:tag name="MH_TYPE" val="SubTitle"/>
  <p:tag name="MH_ORDER" val="2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d"/>
  <p:tag name="KSO_WM_UNIT_INDEX" val="1"/>
  <p:tag name="KSO_WM_UNIT_ID" val="custom160399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3.xml><?xml version="1.0" encoding="utf-8"?>
<p:tagLst xmlns:p="http://schemas.openxmlformats.org/presentationml/2006/main">
  <p:tag name="MH" val="20151107092852"/>
  <p:tag name="MH_LIBRARY" val="GRAPHIC"/>
  <p:tag name="MH_TYPE" val="Other"/>
  <p:tag name="MH_ORDER" val="4"/>
</p:tagLst>
</file>

<file path=ppt/tags/tag4.xml><?xml version="1.0" encoding="utf-8"?>
<p:tagLst xmlns:p="http://schemas.openxmlformats.org/presentationml/2006/main">
  <p:tag name="MH" val="20151107092852"/>
  <p:tag name="MH_LIBRARY" val="GRAPHIC"/>
  <p:tag name="MH_TYPE" val="Text"/>
  <p:tag name="MH_ORDER" val="2"/>
</p:tagLst>
</file>

<file path=ppt/tags/tag5.xml><?xml version="1.0" encoding="utf-8"?>
<p:tagLst xmlns:p="http://schemas.openxmlformats.org/presentationml/2006/main">
  <p:tag name="MH" val="20151107092852"/>
  <p:tag name="MH_LIBRARY" val="GRAPHIC"/>
  <p:tag name="MH_TYPE" val="SubTitle"/>
  <p:tag name="MH_ORDER" val="2"/>
</p:tagLst>
</file>

<file path=ppt/tags/tag6.xml><?xml version="1.0" encoding="utf-8"?>
<p:tagLst xmlns:p="http://schemas.openxmlformats.org/presentationml/2006/main">
  <p:tag name="MH" val="20151107092852"/>
  <p:tag name="MH_LIBRARY" val="GRAPHIC"/>
  <p:tag name="MH_TYPE" val="Other"/>
  <p:tag name="MH_ORDER" val="1"/>
</p:tagLst>
</file>

<file path=ppt/tags/tag7.xml><?xml version="1.0" encoding="utf-8"?>
<p:tagLst xmlns:p="http://schemas.openxmlformats.org/presentationml/2006/main">
  <p:tag name="MH" val="20151107092852"/>
  <p:tag name="MH_LIBRARY" val="GRAPHIC"/>
  <p:tag name="MH_TYPE" val="Other"/>
  <p:tag name="MH_ORDER" val="3"/>
</p:tagLst>
</file>

<file path=ppt/tags/tag8.xml><?xml version="1.0" encoding="utf-8"?>
<p:tagLst xmlns:p="http://schemas.openxmlformats.org/presentationml/2006/main">
  <p:tag name="MH" val="20151107092852"/>
  <p:tag name="MH_LIBRARY" val="GRAPHIC"/>
  <p:tag name="MH_TYPE" val="Other"/>
  <p:tag name="MH_ORDER" val="1"/>
</p:tagLst>
</file>

<file path=ppt/tags/tag9.xml><?xml version="1.0" encoding="utf-8"?>
<p:tagLst xmlns:p="http://schemas.openxmlformats.org/presentationml/2006/main">
  <p:tag name="MH" val="20151107092852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1879</Words>
  <Application>WPS 演示</Application>
  <PresentationFormat>宽屏</PresentationFormat>
  <Paragraphs>336</Paragraphs>
  <Slides>22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Arial Black</vt:lpstr>
      <vt:lpstr>幼圆</vt:lpstr>
      <vt:lpstr>Calibri</vt:lpstr>
      <vt:lpstr>Arial Unicode MS</vt:lpstr>
      <vt:lpstr>Lato Light</vt:lpstr>
      <vt:lpstr>华文仿宋</vt:lpstr>
      <vt:lpstr>仿宋</vt:lpstr>
      <vt:lpstr>Segoe Print</vt:lpstr>
      <vt:lpstr>Office 主题</vt:lpstr>
      <vt:lpstr>1_第一PPT，www.1ppt.com</vt:lpstr>
      <vt:lpstr>2_第一PPT，www.1ppt.com</vt:lpstr>
      <vt:lpstr>3_第一PPT，www.1ppt.com</vt:lpstr>
      <vt:lpstr>4_第一PPT，www.1ppt.com</vt:lpstr>
      <vt:lpstr>5_第一PPT，www.1ppt.com</vt:lpstr>
      <vt:lpstr>6_第一PPT，www.1ppt.com</vt:lpstr>
      <vt:lpstr>8_第一PPT，www.1ppt.com</vt:lpstr>
      <vt:lpstr>7_第一PPT，www.1ppt.com</vt:lpstr>
      <vt:lpstr>9_第一PPT，www.1ppt.com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田甘迅</dc:creator>
  <cp:lastModifiedBy>tgx140455</cp:lastModifiedBy>
  <cp:revision>46</cp:revision>
  <dcterms:created xsi:type="dcterms:W3CDTF">2017-05-02T12:58:00Z</dcterms:created>
  <dcterms:modified xsi:type="dcterms:W3CDTF">2017-08-30T08:57:24Z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2052-10.1.0.6747</vt:lpwstr>
  </property>
</Properties>
</file>